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C11A-8260-4E96-82A3-F07F30984335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C4B8-F62B-4C2E-A7D9-9805AC64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C4B8-F62B-4C2E-A7D9-9805AC64A1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C8B982-C51E-4C1D-853A-636D107A137F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1354C-6913-4F99-AAF2-D2FBEACC2A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5"/>
            <a:ext cx="7072362" cy="22860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Мастер-класс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Речецветик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200796" cy="27098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Плотниковский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Ваганова В.П.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esktop\ЛАРИСА\Анимац. картинки\blest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57950" y="4286256"/>
            <a:ext cx="2071702" cy="2143636"/>
          </a:xfrm>
          <a:prstGeom prst="rect">
            <a:avLst/>
          </a:prstGeom>
          <a:noFill/>
        </p:spPr>
      </p:pic>
      <p:pic>
        <p:nvPicPr>
          <p:cNvPr id="1027" name="Picture 3" descr="C:\Users\Лариса\Desktop\ЛАРИСА\Анимац. картинки\babochka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47" y="1571612"/>
            <a:ext cx="1780847" cy="182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dirty="0" smtClean="0"/>
              <a:t>7 – лепесток игра «Сочиним сказку»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лесной опушке жил зверёк, в названии которого был звук(а). Отгадайте, кто это мог быть? (Заяц)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него был огород, в котором он выращивал овощи, в названии которых был звук(а). Как вы думаете, что это за овощи? (Капуста, репка, картофель, кабачки). Осенью он собрал урожай и позвал на обед своих соседей. Каждый принес зайцу игрушку для его детей-зайчат, в названии которых был звук(а). Как вы думаете, что это были за игрушки? (Машина, кукла, пирамидка и т.д.) </a:t>
            </a:r>
            <a:r>
              <a:rPr lang="ru-RU" dirty="0" err="1" smtClean="0"/>
              <a:t>Зайчатки</a:t>
            </a:r>
            <a:r>
              <a:rPr lang="ru-RU" dirty="0" smtClean="0"/>
              <a:t> были рады!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Лариса\Desktop\ЛАРИСА\Анимац. картинки\nastojawij-dru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543300" cy="34099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000132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7854696" cy="20717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Давайте мы вернёмся в наше с вами детство. Вы помните своё детство? Во что вы верили в детстве?</a:t>
            </a:r>
          </a:p>
          <a:p>
            <a:r>
              <a:rPr lang="ru-RU" dirty="0" smtClean="0"/>
              <a:t>Но мы знаем, что волшебниками не рождаются, а волшебниками становятся. А для этого у ребенка есть все: он уже умеет видеть то, что не видно взрослым. Слышать волшебные звуки, понятные только ему. Но все же он нуждается в помощи. А помочь ему может только тот взрослый, – который не потерял в себе волшебника!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«Вся наша жизнь – игра»</a:t>
            </a:r>
            <a:br>
              <a:rPr lang="ru-RU" dirty="0" smtClean="0"/>
            </a:br>
            <a:r>
              <a:rPr lang="ru-RU" dirty="0" smtClean="0"/>
              <a:t>                                    </a:t>
            </a:r>
            <a:r>
              <a:rPr lang="ru-RU" dirty="0" err="1" smtClean="0"/>
              <a:t>Б.Грасиан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         Спасибо</a:t>
            </a:r>
          </a:p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               за</a:t>
            </a:r>
          </a:p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      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 познакомить с играми, упражнениями, направленными на развитие речи и творческого потенциала.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5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42" y="785794"/>
            <a:ext cx="7586658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i="1" dirty="0" smtClean="0"/>
              <a:t> </a:t>
            </a:r>
            <a:r>
              <a:rPr lang="ru-RU" sz="2400" dirty="0" smtClean="0"/>
              <a:t>Здравствуйте, дорогие участники, сегодня вашему вниманию будет предложена система работы с детьми дошкольного возраста, направленная на решение вопросов развития речи. </a:t>
            </a:r>
            <a:br>
              <a:rPr lang="ru-RU" sz="2400" dirty="0" smtClean="0"/>
            </a:br>
            <a:endParaRPr lang="ru-RU" sz="2800" i="1" dirty="0"/>
          </a:p>
        </p:txBody>
      </p:sp>
      <p:pic>
        <p:nvPicPr>
          <p:cNvPr id="2050" name="Picture 2" descr="C:\Users\Лариса\Desktop\ЛАРИСА\Анимац. картинки\blest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781175" cy="1876425"/>
          </a:xfrm>
          <a:prstGeom prst="rect">
            <a:avLst/>
          </a:prstGeom>
          <a:noFill/>
        </p:spPr>
      </p:pic>
      <p:pic>
        <p:nvPicPr>
          <p:cNvPr id="8" name="Содержимое 7" descr="SAM_08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SAM_39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1 – </a:t>
            </a:r>
            <a:r>
              <a:rPr lang="ru-RU" sz="2800" i="1" dirty="0" err="1" smtClean="0"/>
              <a:t>й</a:t>
            </a:r>
            <a:r>
              <a:rPr lang="ru-RU" sz="2800" i="1" dirty="0" smtClean="0"/>
              <a:t> лепесток игра «Полслова за вами»</a:t>
            </a:r>
            <a:endParaRPr lang="ru-RU" sz="2800" i="1" dirty="0"/>
          </a:p>
        </p:txBody>
      </p:sp>
      <p:pic>
        <p:nvPicPr>
          <p:cNvPr id="3074" name="Picture 2" descr="C:\Users\Лариса\Desktop\ЛАРИСА\Анимац. картинки\21534696_cdolls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643446"/>
            <a:ext cx="1143002" cy="2120904"/>
          </a:xfrm>
          <a:prstGeom prst="rect">
            <a:avLst/>
          </a:prstGeom>
          <a:noFill/>
        </p:spPr>
      </p:pic>
      <p:pic>
        <p:nvPicPr>
          <p:cNvPr id="8" name="Содержимое 7" descr="SAM_59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Участники игры становятся в круг и перебрасывают друг другу мяч. При этом бросающий громко говорит половину какого- </a:t>
            </a:r>
            <a:r>
              <a:rPr lang="ru-RU" dirty="0" err="1" smtClean="0"/>
              <a:t>нибудь</a:t>
            </a:r>
            <a:r>
              <a:rPr lang="ru-RU" dirty="0" smtClean="0"/>
              <a:t> слова, тот, кто ловит, должен назвать его вторую половину.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886464" cy="1162050"/>
          </a:xfrm>
        </p:spPr>
        <p:txBody>
          <a:bodyPr/>
          <a:lstStyle/>
          <a:p>
            <a:r>
              <a:rPr lang="ru-RU" dirty="0" smtClean="0"/>
              <a:t>2 – </a:t>
            </a:r>
            <a:r>
              <a:rPr lang="ru-RU" dirty="0" err="1" smtClean="0"/>
              <a:t>й</a:t>
            </a:r>
            <a:r>
              <a:rPr lang="ru-RU" dirty="0" smtClean="0"/>
              <a:t> лепесток игра «Алфавит вокруг нас»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2071678"/>
            <a:ext cx="2714652" cy="417672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Ведущий предлагает детям на одну из букв алфавита назвать как можно больше предметов. Победит тот, кто больше всех назовет слов.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5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 – </a:t>
            </a:r>
            <a:r>
              <a:rPr lang="ru-RU" sz="3200" dirty="0" err="1" smtClean="0"/>
              <a:t>й</a:t>
            </a:r>
            <a:r>
              <a:rPr lang="ru-RU" sz="3200" dirty="0" smtClean="0"/>
              <a:t> лепесток </a:t>
            </a:r>
            <a:r>
              <a:rPr lang="ru-RU" sz="3200" dirty="0" smtClean="0"/>
              <a:t>упражнение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«Слово наоборот»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Ведущий называет быстро слова. Дети должны в уме переставить буквы этого слова и назвать это слово (кот, роза, садик, игра)</a:t>
            </a:r>
          </a:p>
          <a:p>
            <a:endParaRPr lang="ru-RU" dirty="0"/>
          </a:p>
        </p:txBody>
      </p:sp>
      <p:pic>
        <p:nvPicPr>
          <p:cNvPr id="7" name="Содержимое 6" descr="SAM_59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4 – </a:t>
            </a:r>
            <a:r>
              <a:rPr lang="ru-RU" sz="2800" dirty="0" err="1" smtClean="0"/>
              <a:t>й</a:t>
            </a:r>
            <a:r>
              <a:rPr lang="ru-RU" sz="2800" dirty="0" smtClean="0"/>
              <a:t> лепесток </a:t>
            </a:r>
            <a:r>
              <a:rPr lang="ru-RU" sz="2800" dirty="0" err="1" smtClean="0"/>
              <a:t>Физмунутка</a:t>
            </a:r>
            <a:r>
              <a:rPr lang="ru-RU" sz="2800" dirty="0" smtClean="0"/>
              <a:t> «Цветок»</a:t>
            </a:r>
            <a:endParaRPr lang="ru-RU" sz="2800" dirty="0"/>
          </a:p>
        </p:txBody>
      </p:sp>
      <p:pic>
        <p:nvPicPr>
          <p:cNvPr id="6148" name="Picture 4" descr="C:\Users\Лариса\Desktop\ЛАРИСА\Анимац. картинки\babochka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50"/>
            <a:ext cx="785818" cy="36433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Наши алые цветки (ладони соединить лодочкой перед собой)</a:t>
            </a:r>
            <a:br>
              <a:rPr lang="ru-RU" dirty="0" smtClean="0"/>
            </a:br>
            <a:r>
              <a:rPr lang="ru-RU" dirty="0" smtClean="0"/>
              <a:t>Распускают лепестки, (по очереди, начиная с большого, развести пальцы в стороны)</a:t>
            </a:r>
            <a:br>
              <a:rPr lang="ru-RU" dirty="0" smtClean="0"/>
            </a:br>
            <a:r>
              <a:rPr lang="ru-RU" dirty="0" smtClean="0"/>
              <a:t>Ветерок чуть дышит, (подуть на руки)</a:t>
            </a:r>
            <a:br>
              <a:rPr lang="ru-RU" dirty="0" smtClean="0"/>
            </a:br>
            <a:r>
              <a:rPr lang="ru-RU" dirty="0" smtClean="0"/>
              <a:t>Лепестки колышет. (подвигать пальцами вперед-назад)</a:t>
            </a:r>
            <a:br>
              <a:rPr lang="ru-RU" dirty="0" smtClean="0"/>
            </a:br>
            <a:r>
              <a:rPr lang="ru-RU" dirty="0" smtClean="0"/>
              <a:t>Наши алые цветки </a:t>
            </a:r>
            <a:br>
              <a:rPr lang="ru-RU" dirty="0" smtClean="0"/>
            </a:br>
            <a:r>
              <a:rPr lang="ru-RU" dirty="0" smtClean="0"/>
              <a:t>Закрывают лепестки,(по очереди сложить пальцы, соединив ладони лодочкой)</a:t>
            </a:r>
            <a:br>
              <a:rPr lang="ru-RU" dirty="0" smtClean="0"/>
            </a:br>
            <a:r>
              <a:rPr lang="ru-RU" dirty="0" smtClean="0"/>
              <a:t>Головой качают, (покачать ладонями вправо-влево)</a:t>
            </a:r>
            <a:br>
              <a:rPr lang="ru-RU" dirty="0" smtClean="0"/>
            </a:br>
            <a:r>
              <a:rPr lang="ru-RU" dirty="0" smtClean="0"/>
              <a:t>Тихо засыпают. (положить голову на сложенные ладони)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SAM_59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 – лепесток упражнение «Добавь словечко»</a:t>
            </a:r>
            <a:endParaRPr lang="ru-RU" sz="3600" dirty="0"/>
          </a:p>
        </p:txBody>
      </p:sp>
      <p:pic>
        <p:nvPicPr>
          <p:cNvPr id="8196" name="Picture 4" descr="C:\Users\Лариса\Desktop\ЛАРИСА\Анимац. картинки\a1b11061387e421d1d8828c7ac3f82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1866900" cy="1590675"/>
          </a:xfrm>
          <a:prstGeom prst="rect">
            <a:avLst/>
          </a:prstGeom>
          <a:noFill/>
        </p:spPr>
      </p:pic>
      <p:pic>
        <p:nvPicPr>
          <p:cNvPr id="8197" name="Picture 5" descr="C:\Users\Лариса\Desktop\ЛАРИСА\Анимац. картинки\a0677320a7483d1c7c498992eab0bd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891033"/>
            <a:ext cx="1928826" cy="132111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Играющим необходимо отгадать последнее слово, причем в рифму.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/>
              <a:t>Едет он на двух колесах, не буксует на откосах. И бензина в баке нет. Это мой … (велосипед)</a:t>
            </a:r>
          </a:p>
          <a:p>
            <a:pPr lvl="0"/>
            <a:r>
              <a:rPr lang="ru-RU" sz="1800" dirty="0" smtClean="0"/>
              <a:t>Когда порою одиноко, вдруг в тишину ворвётся звон, и голос друга издалека тебе подарит … (телефон)</a:t>
            </a:r>
          </a:p>
          <a:p>
            <a:pPr lvl="0"/>
            <a:r>
              <a:rPr lang="ru-RU" sz="1800" dirty="0" smtClean="0"/>
              <a:t>На одной ноге кружится, беззаботна, весела, в пестрой юбке танцовщица, музыкальная… (юла)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58166" cy="1071570"/>
          </a:xfrm>
        </p:spPr>
        <p:txBody>
          <a:bodyPr/>
          <a:lstStyle/>
          <a:p>
            <a:pPr algn="ctr"/>
            <a:r>
              <a:rPr lang="ru-RU" sz="3600" dirty="0" smtClean="0"/>
              <a:t>6 – лепесток хороводная игра «Приходи, весна!»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2957514" cy="4714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9219" name="Picture 3" descr="C:\Users\Лариса\Desktop\ЛАРИСА\Анимац. картинки\dve-ptic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54735"/>
            <a:ext cx="2786082" cy="220278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Приходи, весна! Дети поднимают руки вверх.</a:t>
            </a:r>
            <a:br>
              <a:rPr lang="ru-RU" sz="1800" dirty="0" smtClean="0"/>
            </a:br>
            <a:r>
              <a:rPr lang="ru-RU" sz="1800" dirty="0" smtClean="0"/>
              <a:t>Все мы ждём тебя! Прижимают руки к груди.</a:t>
            </a:r>
            <a:br>
              <a:rPr lang="ru-RU" sz="1800" dirty="0" smtClean="0"/>
            </a:br>
            <a:r>
              <a:rPr lang="ru-RU" sz="1800" dirty="0" smtClean="0"/>
              <a:t>Солнышко, свети! Вращают руками («фонарики») </a:t>
            </a:r>
            <a:br>
              <a:rPr lang="ru-RU" sz="1800" dirty="0" smtClean="0"/>
            </a:br>
            <a:r>
              <a:rPr lang="ru-RU" sz="1800" dirty="0" smtClean="0"/>
              <a:t>Пусть бегут ручьи! Делают волнообразные движения кистями рук. </a:t>
            </a:r>
            <a:br>
              <a:rPr lang="ru-RU" sz="1800" dirty="0" smtClean="0"/>
            </a:br>
            <a:r>
              <a:rPr lang="ru-RU" sz="1800" dirty="0" smtClean="0"/>
              <a:t>Пусть птички летят,</a:t>
            </a:r>
            <a:br>
              <a:rPr lang="ru-RU" sz="1800" dirty="0" smtClean="0"/>
            </a:br>
            <a:r>
              <a:rPr lang="ru-RU" sz="1800" dirty="0" smtClean="0"/>
              <a:t>О весне кричат! Взмахивают кистями рук, как крыльями.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465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Мастер-класс  «Речецветик»</vt:lpstr>
      <vt:lpstr>Цель: познакомить с играми, упражнениями, направленными на развитие речи и творческого потенциала.</vt:lpstr>
      <vt:lpstr>  Здравствуйте, дорогие участники, сегодня вашему вниманию будет предложена система работы с детьми дошкольного возраста, направленная на решение вопросов развития речи.  </vt:lpstr>
      <vt:lpstr>1 – й лепесток игра «Полслова за вами»</vt:lpstr>
      <vt:lpstr>2 – й лепесток игра «Алфавит вокруг нас»</vt:lpstr>
      <vt:lpstr>3 – й лепесток упражнение</vt:lpstr>
      <vt:lpstr>4 – й лепесток Физмунутка «Цветок»</vt:lpstr>
      <vt:lpstr>5 – лепесток упражнение «Добавь словечко»</vt:lpstr>
      <vt:lpstr>6 – лепесток хороводная игра «Приходи, весна!»</vt:lpstr>
      <vt:lpstr>7 – лепесток игра «Сочиним сказку»</vt:lpstr>
      <vt:lpstr>Заключение</vt:lpstr>
      <vt:lpstr>    «Вся наша жизнь – игра»                                     Б.Грасиан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</cp:lastModifiedBy>
  <cp:revision>25</cp:revision>
  <dcterms:created xsi:type="dcterms:W3CDTF">2014-05-18T06:43:33Z</dcterms:created>
  <dcterms:modified xsi:type="dcterms:W3CDTF">2017-03-01T06:47:41Z</dcterms:modified>
</cp:coreProperties>
</file>